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F78F3FA-9005-4C5F-A77C-B069E30AC7BE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>
        <p:scale>
          <a:sx n="106" d="100"/>
          <a:sy n="106" d="100"/>
        </p:scale>
        <p:origin x="1032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43233-472E-412C-B0C5-A996A6150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79" y="8235951"/>
            <a:ext cx="995251" cy="919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82F071-E76B-434F-8191-11B3B1CFAA00}"/>
              </a:ext>
            </a:extLst>
          </p:cNvPr>
          <p:cNvSpPr txBox="1"/>
          <p:nvPr userDrawn="1"/>
        </p:nvSpPr>
        <p:spPr>
          <a:xfrm>
            <a:off x="609029" y="8522903"/>
            <a:ext cx="5973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CENTURY 21</a:t>
            </a:r>
            <a:r>
              <a:rPr lang="en-US" sz="600" kern="1200" baseline="300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lang="en-US" sz="600" kern="12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the CENTURY 21 Logo are service marks owned by Century 21 Real Estate LLC. Century 21 Real Estate LLC </a:t>
            </a:r>
          </a:p>
          <a:p>
            <a:r>
              <a:rPr lang="en-US" sz="600" kern="12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supports the principles of the Fair Housing Act and the Equal Opportunity Act. Each office is independently owned and operated.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29630C-D9FA-4B77-BE75-94E258DB8DD9}"/>
              </a:ext>
            </a:extLst>
          </p:cNvPr>
          <p:cNvSpPr/>
          <p:nvPr userDrawn="1"/>
        </p:nvSpPr>
        <p:spPr>
          <a:xfrm>
            <a:off x="0" y="0"/>
            <a:ext cx="528824" cy="9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2486FD-09FE-4357-8F4F-8D8EA4784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7353" t="249" r="-249" b="-225"/>
          <a:stretch/>
        </p:blipFill>
        <p:spPr>
          <a:xfrm>
            <a:off x="-5811" y="-9098"/>
            <a:ext cx="534635" cy="4139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F6679E-A1B4-4044-B5BE-1F182C90D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7021" t="-118" r="-57" b="-189"/>
          <a:stretch/>
        </p:blipFill>
        <p:spPr>
          <a:xfrm>
            <a:off x="-19554" y="4158092"/>
            <a:ext cx="540448" cy="4152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72AB8-5C65-4B1D-9F4F-79660BFDB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7244" t="-189" b="79881"/>
          <a:stretch/>
        </p:blipFill>
        <p:spPr>
          <a:xfrm>
            <a:off x="-10303" y="8303177"/>
            <a:ext cx="528823" cy="8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FFA6-84DF-43AA-A1D7-71B76805558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C8EF-6BC2-4534-83B3-1280908A6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finehomesandestates.com/" TargetMode="External"/><Relationship Id="rId2" Type="http://schemas.openxmlformats.org/officeDocument/2006/relationships/hyperlink" Target="mailto:RoccoRealtor@att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finehomesandestates.com/" TargetMode="External"/><Relationship Id="rId2" Type="http://schemas.openxmlformats.org/officeDocument/2006/relationships/hyperlink" Target="mailto:RoccoRealtor@att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A07654E-0F82-4850-A61C-72A87C3C7B3B}"/>
              </a:ext>
            </a:extLst>
          </p:cNvPr>
          <p:cNvSpPr/>
          <p:nvPr/>
        </p:nvSpPr>
        <p:spPr>
          <a:xfrm>
            <a:off x="287589" y="172933"/>
            <a:ext cx="37903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Rocco A. Quaglia, PA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ACP, CIPS, PPMC, Realtor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Sr. Fine Homes &amp; Estate Specialist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Cell/Text: (561) 235-8212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RoccoRealtor@att.net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www.FloridaFineHomesAndEstates.com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E92EF-5878-4094-A665-891E135093C2}"/>
              </a:ext>
            </a:extLst>
          </p:cNvPr>
          <p:cNvSpPr txBox="1"/>
          <p:nvPr/>
        </p:nvSpPr>
        <p:spPr>
          <a:xfrm>
            <a:off x="154857" y="8531690"/>
            <a:ext cx="657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Contained Herein Has Been Obtained From Sources Deemed Reliable.  Although We Have No Reason To Doubt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Its Accuracy, We Regret We Cannot Guarantee It.  All Properties Are Subject To Change Or Withdrawal Without Notice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Please Contact Rocco A. Quaglia, PA, ACP, CIPS, PPMC, Realtor For Any Questions At (561) 235-8212.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FAD63-5FF9-4CA1-99C5-EF8A82E6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25" y="209803"/>
            <a:ext cx="2315497" cy="673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BC438-A1A6-463F-84FD-766E0CA9A4F0}"/>
              </a:ext>
            </a:extLst>
          </p:cNvPr>
          <p:cNvSpPr txBox="1"/>
          <p:nvPr/>
        </p:nvSpPr>
        <p:spPr>
          <a:xfrm>
            <a:off x="4247536" y="848044"/>
            <a:ext cx="2315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Regency Realty Services</a:t>
            </a:r>
          </a:p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861 Yamato Road, Suite 5 </a:t>
            </a:r>
          </a:p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Boca Raton, FL. 33431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5F86E-4AC5-4D0D-8161-CB67468F9627}"/>
              </a:ext>
            </a:extLst>
          </p:cNvPr>
          <p:cNvSpPr txBox="1"/>
          <p:nvPr/>
        </p:nvSpPr>
        <p:spPr>
          <a:xfrm>
            <a:off x="1284193" y="1445551"/>
            <a:ext cx="437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Basic Floor Plan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AFC1175-C530-4A65-90CF-580E224DE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8" y="1821648"/>
            <a:ext cx="6381692" cy="6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A07654E-0F82-4850-A61C-72A87C3C7B3B}"/>
              </a:ext>
            </a:extLst>
          </p:cNvPr>
          <p:cNvSpPr/>
          <p:nvPr/>
        </p:nvSpPr>
        <p:spPr>
          <a:xfrm>
            <a:off x="287589" y="172933"/>
            <a:ext cx="37903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Rocco A. Quaglia, PA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ACP, CIPS, PPMC, Realtor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Sr. Fine Homes &amp; Estate Specialist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Cell/Text: (561) 235-8212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RoccoRealtor@att.net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www.FloridaFineHomesAndEstates.com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E92EF-5878-4094-A665-891E135093C2}"/>
              </a:ext>
            </a:extLst>
          </p:cNvPr>
          <p:cNvSpPr txBox="1"/>
          <p:nvPr/>
        </p:nvSpPr>
        <p:spPr>
          <a:xfrm>
            <a:off x="154857" y="8531690"/>
            <a:ext cx="657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Contained Herein Has Been Obtained From Sources Deemed Reliable.  Although We Have No Reason To Doubt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Its Accuracy, We Regret We Cannot Guarantee It.  All Properties Are Subject To Change Or Withdrawal Without Notice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Please Contact Rocco A. Quaglia, PA, ACP, CIPS, PPMC, Realtor For Any Questions At (561) 235-8212.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FAD63-5FF9-4CA1-99C5-EF8A82E6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25" y="209803"/>
            <a:ext cx="2315497" cy="673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BC438-A1A6-463F-84FD-766E0CA9A4F0}"/>
              </a:ext>
            </a:extLst>
          </p:cNvPr>
          <p:cNvSpPr txBox="1"/>
          <p:nvPr/>
        </p:nvSpPr>
        <p:spPr>
          <a:xfrm>
            <a:off x="4247536" y="848044"/>
            <a:ext cx="2315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Regency Realty Services</a:t>
            </a:r>
          </a:p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861 Yamato Road, Suite 5 </a:t>
            </a:r>
          </a:p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Boca Raton, FL. 33431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5F86E-4AC5-4D0D-8161-CB67468F9627}"/>
              </a:ext>
            </a:extLst>
          </p:cNvPr>
          <p:cNvSpPr txBox="1"/>
          <p:nvPr/>
        </p:nvSpPr>
        <p:spPr>
          <a:xfrm>
            <a:off x="1284193" y="1445551"/>
            <a:ext cx="437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Lot Map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A5DA055C-AC04-4524-B24E-E42FC1EA2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" y="1913976"/>
            <a:ext cx="6374994" cy="48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249</Words>
  <Application>Microsoft Office PowerPoint</Application>
  <PresentationFormat>Letter Paper (8.5x11 in)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Cruz, Enid</dc:creator>
  <cp:lastModifiedBy>Rocco Quaglia</cp:lastModifiedBy>
  <cp:revision>61</cp:revision>
  <dcterms:created xsi:type="dcterms:W3CDTF">2018-03-02T14:59:51Z</dcterms:created>
  <dcterms:modified xsi:type="dcterms:W3CDTF">2020-04-10T03:58:28Z</dcterms:modified>
</cp:coreProperties>
</file>